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9" autoAdjust="0"/>
    <p:restoredTop sz="94660"/>
  </p:normalViewPr>
  <p:slideViewPr>
    <p:cSldViewPr snapToGrid="0">
      <p:cViewPr>
        <p:scale>
          <a:sx n="90" d="100"/>
          <a:sy n="90" d="100"/>
        </p:scale>
        <p:origin x="1464" y="600"/>
      </p:cViewPr>
      <p:guideLst>
        <p:guide orient="horz" pos="82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B2101-8C46-4491-B7DC-2864F1121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62981-272F-4841-A4BC-F9377DA8F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B4A5D-6BDF-41CC-846A-5F9836415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8BD1-0AC6-47AF-A37C-A4E10C7A4C87}" type="datetimeFigureOut">
              <a:rPr lang="nb-NO" smtClean="0"/>
              <a:t>27.02.2024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37BFF-8BC0-4E7A-9C95-021ECBB1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87788-F499-4B70-9D96-9CDAB04D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B21F-1230-434D-AA22-3CB7DAED9F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312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13E50-ED7E-44B4-B37D-3A1491BE1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ED310-5113-4871-A621-9CD23FC14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4235B-48F7-4605-8F09-509D7520E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8BD1-0AC6-47AF-A37C-A4E10C7A4C87}" type="datetimeFigureOut">
              <a:rPr lang="nb-NO" smtClean="0"/>
              <a:t>27.02.2024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4761B-E1C7-409A-AED1-638BF718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224CE-85BA-468D-925C-16C9622B6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B21F-1230-434D-AA22-3CB7DAED9F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782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4F9BE7-6B4C-4F0F-8A49-F2C9E8994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70B2A6-5E78-4336-9080-5599C07EB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E18FF-B37B-4A79-AEB9-2D5CFF5B6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8BD1-0AC6-47AF-A37C-A4E10C7A4C87}" type="datetimeFigureOut">
              <a:rPr lang="nb-NO" smtClean="0"/>
              <a:t>27.02.2024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1D247-4E68-4804-A0E7-C8033BC1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D52D7-F40A-4AA4-8286-DF1934DB8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B21F-1230-434D-AA22-3CB7DAED9F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824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C929B-47A7-4E97-B79E-DA8D1815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ADC49-24AE-4691-B6C0-F2A5743B7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EA0AB-6663-41B0-BABD-7BBA641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8BD1-0AC6-47AF-A37C-A4E10C7A4C87}" type="datetimeFigureOut">
              <a:rPr lang="nb-NO" smtClean="0"/>
              <a:t>27.02.2024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D4AAC-35BF-4B5D-9561-96BB47F7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4244C-312C-4D69-B225-5EE389DB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B21F-1230-434D-AA22-3CB7DAED9F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610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F8C30-C0F2-4206-A0A8-14BD4ACDF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459DC-EF51-46C6-8648-D69384C6F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49422-2CFB-4A4A-BA8E-33406679E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8BD1-0AC6-47AF-A37C-A4E10C7A4C87}" type="datetimeFigureOut">
              <a:rPr lang="nb-NO" smtClean="0"/>
              <a:t>27.02.2024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3BE27-423E-4E31-A656-140E36AB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86E69-EB83-4D9E-B834-996B149B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B21F-1230-434D-AA22-3CB7DAED9F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194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24B3-618A-457D-8121-74DF8331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AD35E-8D3A-4C24-B5ED-A9528CF29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952EBD-E46A-4031-8199-60F2D7C2A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586FD-BE0D-4F0B-87A5-14639F47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8BD1-0AC6-47AF-A37C-A4E10C7A4C87}" type="datetimeFigureOut">
              <a:rPr lang="nb-NO" smtClean="0"/>
              <a:t>27.02.2024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0A6C0-CECD-4B32-A1F9-89FB5DC6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2F11A-DF4D-4922-B819-9F7E886A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B21F-1230-434D-AA22-3CB7DAED9F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672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1158E-951A-4DF6-B137-45BBA30B2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ACFE2-022D-4E5B-A2F8-77BCA971E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48FF3-CCBF-4B78-9D00-F0246F9FB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B57602-E7A6-48AA-9E58-A83DBFE24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5E42E-B409-471C-8CC3-D83C40F94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3C72CE-18DB-43BF-8DB6-1E3B6E87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8BD1-0AC6-47AF-A37C-A4E10C7A4C87}" type="datetimeFigureOut">
              <a:rPr lang="nb-NO" smtClean="0"/>
              <a:t>27.02.2024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60C6EE-DFEA-4F04-817C-41D9CF406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A3DFD1-80A1-4417-B609-7B8ACB49A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B21F-1230-434D-AA22-3CB7DAED9F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247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F9CF-010E-4841-863B-D0F4AB13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F80932-156C-4632-B86C-B75528FCF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8BD1-0AC6-47AF-A37C-A4E10C7A4C87}" type="datetimeFigureOut">
              <a:rPr lang="nb-NO" smtClean="0"/>
              <a:t>27.02.2024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5F0A9-C474-456D-A413-143095A8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78C6-F2AD-46AC-A356-8EBE93FF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B21F-1230-434D-AA22-3CB7DAED9F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110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A3778E-E098-4634-9B5B-67399841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8BD1-0AC6-47AF-A37C-A4E10C7A4C87}" type="datetimeFigureOut">
              <a:rPr lang="nb-NO" smtClean="0"/>
              <a:t>27.02.2024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F96E2-2096-4E59-A197-E579DE6A8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B3E4C-2B53-4680-B80A-BCC87104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B21F-1230-434D-AA22-3CB7DAED9F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32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08C69-DD44-4FC1-BD57-50FF9877F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1994E-D6D3-422D-A31E-92DD5131C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EB099-AED7-4C71-BC4B-AC0352B0F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FEF48-CED3-4AE4-AEC0-0729F4FF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8BD1-0AC6-47AF-A37C-A4E10C7A4C87}" type="datetimeFigureOut">
              <a:rPr lang="nb-NO" smtClean="0"/>
              <a:t>27.02.2024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371D2-8B50-40B0-B3B2-2C8700BB6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5324E-7109-4054-8BE5-1EEC94DD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B21F-1230-434D-AA22-3CB7DAED9F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226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BDFAD-9B71-4733-A682-27260BBAA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FEBE80-4FB3-4791-A901-30640801E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1864E-C431-48FC-A5C5-8B150316E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991A1-B3E2-462C-B8D1-FE20D2297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8BD1-0AC6-47AF-A37C-A4E10C7A4C87}" type="datetimeFigureOut">
              <a:rPr lang="nb-NO" smtClean="0"/>
              <a:t>27.02.2024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26713-E60E-43DA-80C3-497469279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503DD-89BD-4095-97C8-5B5E2047E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B21F-1230-434D-AA22-3CB7DAED9F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836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D1D621-BCA1-4F89-836B-8C4CA81DF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F1596-AAED-4775-ABD9-D8829BF55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53781-2073-41B9-A6B4-7CEE281D5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08BD1-0AC6-47AF-A37C-A4E10C7A4C87}" type="datetimeFigureOut">
              <a:rPr lang="nb-NO" smtClean="0"/>
              <a:t>27.02.2024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7A830-F939-4492-B336-DCE0E0C81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7793F-C991-4C57-AAAE-85D763335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BB21F-1230-434D-AA22-3CB7DAED9F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83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0768-EE51-4BBC-BBD0-46468091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869"/>
          </a:xfrm>
        </p:spPr>
        <p:txBody>
          <a:bodyPr>
            <a:normAutofit/>
          </a:bodyPr>
          <a:lstStyle/>
          <a:p>
            <a:r>
              <a:rPr lang="nb-NO" sz="3600" b="1" dirty="0">
                <a:latin typeface="+mn-lt"/>
              </a:rPr>
              <a:t>Dette jobber FAU med nå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79387-6110-4DFE-A1B2-3CBD95DE5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623"/>
            <a:ext cx="4965834" cy="516949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nb-NO" sz="2600" b="1" dirty="0"/>
              <a:t>Gymsal </a:t>
            </a:r>
            <a:r>
              <a:rPr lang="nb-NO" sz="2600" dirty="0"/>
              <a:t>– halltid til alle</a:t>
            </a:r>
          </a:p>
          <a:p>
            <a:pPr>
              <a:spcBef>
                <a:spcPts val="1200"/>
              </a:spcBef>
            </a:pPr>
            <a:r>
              <a:rPr lang="nb-NO" sz="2600" b="1" dirty="0"/>
              <a:t>Natteravn</a:t>
            </a:r>
            <a:r>
              <a:rPr lang="nb-NO" sz="2600" dirty="0"/>
              <a:t> – nye rutiner og samarbeid med naboskoler</a:t>
            </a:r>
          </a:p>
          <a:p>
            <a:pPr>
              <a:spcBef>
                <a:spcPts val="1200"/>
              </a:spcBef>
            </a:pPr>
            <a:r>
              <a:rPr lang="nb-NO" sz="2600" b="1" dirty="0"/>
              <a:t>Temakvelder</a:t>
            </a:r>
            <a:r>
              <a:rPr lang="nb-NO" sz="2600" dirty="0"/>
              <a:t> – om tema som inkludering og rusforebygging</a:t>
            </a:r>
          </a:p>
          <a:p>
            <a:pPr>
              <a:spcBef>
                <a:spcPts val="1200"/>
              </a:spcBef>
            </a:pPr>
            <a:r>
              <a:rPr lang="nb-NO" sz="2600" b="1" dirty="0"/>
              <a:t>Arrangement </a:t>
            </a:r>
            <a:r>
              <a:rPr lang="nb-NO" sz="2600" dirty="0"/>
              <a:t>– for 8. og 9. trinn</a:t>
            </a:r>
          </a:p>
          <a:p>
            <a:pPr>
              <a:spcBef>
                <a:spcPts val="1200"/>
              </a:spcBef>
            </a:pPr>
            <a:r>
              <a:rPr lang="nb-NO" sz="2600" b="1" dirty="0"/>
              <a:t>Foreldremøter</a:t>
            </a:r>
            <a:r>
              <a:rPr lang="nb-NO" sz="2600" dirty="0"/>
              <a:t> – innspill om innhold og gjennomføring</a:t>
            </a:r>
          </a:p>
          <a:p>
            <a:pPr>
              <a:spcBef>
                <a:spcPts val="1200"/>
              </a:spcBef>
            </a:pPr>
            <a:r>
              <a:rPr lang="nb-NO" sz="2600" b="1" dirty="0"/>
              <a:t>Mobilregler </a:t>
            </a:r>
            <a:r>
              <a:rPr lang="nb-NO" sz="2600" dirty="0"/>
              <a:t>– håndtering av nasjonale anbefalinger</a:t>
            </a:r>
          </a:p>
          <a:p>
            <a:pPr marL="0" indent="0">
              <a:spcBef>
                <a:spcPts val="1200"/>
              </a:spcBef>
              <a:buNone/>
            </a:pPr>
            <a:endParaRPr lang="nb-NO" sz="2600" dirty="0"/>
          </a:p>
          <a:p>
            <a:pPr marL="0" indent="0">
              <a:spcBef>
                <a:spcPts val="1200"/>
              </a:spcBef>
              <a:buNone/>
            </a:pPr>
            <a:r>
              <a:rPr lang="nb-NO" sz="2600" dirty="0"/>
              <a:t>Innspill? Kontakt klassens FAU-representant!</a:t>
            </a:r>
          </a:p>
          <a:p>
            <a:pPr>
              <a:spcBef>
                <a:spcPts val="1200"/>
              </a:spcBef>
            </a:pPr>
            <a:endParaRPr lang="nb-NO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nb-NO" sz="2600" dirty="0"/>
          </a:p>
        </p:txBody>
      </p:sp>
      <p:sp>
        <p:nvSpPr>
          <p:cNvPr id="6" name="Plassholder for innhold 3">
            <a:extLst>
              <a:ext uri="{FF2B5EF4-FFF2-40B4-BE49-F238E27FC236}">
                <a16:creationId xmlns:a16="http://schemas.microsoft.com/office/drawing/2014/main" id="{A0345DDA-34A0-5A85-7D64-7055A2EAACF1}"/>
              </a:ext>
            </a:extLst>
          </p:cNvPr>
          <p:cNvSpPr txBox="1">
            <a:spLocks/>
          </p:cNvSpPr>
          <p:nvPr/>
        </p:nvSpPr>
        <p:spPr>
          <a:xfrm>
            <a:off x="6635261" y="1476098"/>
            <a:ext cx="5158153" cy="48778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468000" tIns="251999" rIns="251999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nb-NO" sz="20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nb-NO" sz="20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FAUs</a:t>
            </a:r>
            <a:r>
              <a:rPr lang="nb-NO" sz="20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mandat og oppgaver: </a:t>
            </a:r>
            <a:endParaRPr lang="nb-NO" sz="2000" dirty="0"/>
          </a:p>
          <a:p>
            <a:pPr>
              <a:spcBef>
                <a:spcPts val="1200"/>
              </a:spcBef>
            </a:pPr>
            <a:r>
              <a:rPr lang="nb-NO" sz="2000" dirty="0"/>
              <a:t>Bidra til godt samarbeid mellom</a:t>
            </a:r>
            <a:br>
              <a:rPr lang="nb-NO" sz="2000" dirty="0"/>
            </a:br>
            <a:r>
              <a:rPr lang="nb-NO" sz="2000" dirty="0"/>
              <a:t>hjem og skole</a:t>
            </a:r>
          </a:p>
          <a:p>
            <a:pPr>
              <a:spcBef>
                <a:spcPts val="1200"/>
              </a:spcBef>
            </a:pPr>
            <a:r>
              <a:rPr lang="nb-NO" sz="2000" dirty="0"/>
              <a:t>Sikre at foreldrestemmen blir hørt</a:t>
            </a:r>
          </a:p>
          <a:p>
            <a:pPr>
              <a:spcBef>
                <a:spcPts val="1200"/>
              </a:spcBef>
            </a:pPr>
            <a:r>
              <a:rPr lang="nb-NO" sz="2000" dirty="0"/>
              <a:t>Bidra til at elever og foreldre deltar i arbeidet for å skape godt skolemiljø</a:t>
            </a:r>
          </a:p>
          <a:p>
            <a:pPr>
              <a:spcBef>
                <a:spcPts val="1200"/>
              </a:spcBef>
            </a:pPr>
            <a:r>
              <a:rPr lang="nb-NO" sz="2000" dirty="0"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nb-NO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egge til rette for trivsel og positiv utvikling blant elevene</a:t>
            </a:r>
          </a:p>
          <a:p>
            <a:pPr>
              <a:spcBef>
                <a:spcPts val="1200"/>
              </a:spcBef>
            </a:pPr>
            <a:r>
              <a:rPr lang="nb-NO" sz="20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nb-NO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kape kontakt mellom skolen og lokalsamfunnet</a:t>
            </a:r>
          </a:p>
        </p:txBody>
      </p:sp>
    </p:spTree>
    <p:extLst>
      <p:ext uri="{BB962C8B-B14F-4D97-AF65-F5344CB8AC3E}">
        <p14:creationId xmlns:p14="http://schemas.microsoft.com/office/powerpoint/2010/main" val="452534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103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Dette jobber FAU med nå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Søreng</dc:creator>
  <cp:lastModifiedBy>Styrkr AS</cp:lastModifiedBy>
  <cp:revision>21</cp:revision>
  <dcterms:created xsi:type="dcterms:W3CDTF">2022-09-13T17:17:13Z</dcterms:created>
  <dcterms:modified xsi:type="dcterms:W3CDTF">2024-02-27T21:21:28Z</dcterms:modified>
</cp:coreProperties>
</file>